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363790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28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дауыл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жауып</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температура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algn="just">
              <a:tabLst>
                <a:tab pos="3411538" algn="l"/>
              </a:tabLst>
            </a:pP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439145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28297</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5265</cp:revision>
  <cp:lastPrinted>2021-07-01T07:38:07Z</cp:lastPrinted>
  <dcterms:created xsi:type="dcterms:W3CDTF">2018-03-27T06:03:00Z</dcterms:created>
  <dcterms:modified xsi:type="dcterms:W3CDTF">2026-05-27T09:17:16Z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